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16"/>
    <p:restoredTop sz="94709"/>
  </p:normalViewPr>
  <p:slideViewPr>
    <p:cSldViewPr snapToGrid="0" snapToObjects="1" showGuides="1">
      <p:cViewPr varScale="1">
        <p:scale>
          <a:sx n="52" d="100"/>
          <a:sy n="52" d="100"/>
        </p:scale>
        <p:origin x="216" y="17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8B45E0-254C-0A4D-87E9-76F9CD728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BA6628-D29C-B042-91B4-F3B7C2B62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7DB97C-19E9-8443-93D5-D990654E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546D8-B2E4-A948-98C5-664503C7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D76443-D4BC-384B-B008-CD7C79FCE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628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47824C-2137-4542-8D92-D15FD74B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F5FDEA-13E2-914B-B176-A79EE238C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8C957C-AAD4-C84C-9AB6-0464BABF4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D731E-DF2F-F447-949D-E208BC7F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C2D466-5B43-664B-8628-D688301C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973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F0FB21-314F-A240-8A3E-D976AFFF4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85BCE0-12F2-084D-9AE6-37AE457BD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4F0450-B352-1145-9D03-0B25E3A1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8C635E-3D5F-F247-AD1B-B724EF59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9C12CC-078A-CD49-9FED-969406394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025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63297-9688-7142-BA1B-E25DB15F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9EE647-00A2-5440-A058-A0A331AD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C68725-1195-FD41-8628-6696EB5C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F8691-0CD7-2E48-A356-7A1D3BDD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21A4BA-EB16-1D4F-ABC8-42E7B0A42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888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35A2B-A5C1-F240-BE5F-BEC02A75A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7CFDD4-78C4-CA47-BC70-54DFE5983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8E6293-1491-4A46-91BA-3E1DB31B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C12E61-4B20-B746-9CE9-353FFC188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DBCB85-47B8-3F4D-ABF6-9C08FADC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603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D044B0-BE39-A841-88DB-D1ECA42C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A946BC-9518-E844-A4D9-31174B1C4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B85057-29C5-C043-8B7B-1B5696F4A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BCF0B3-C63D-C848-B011-82CC50CF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C912FD-9D94-EA46-B972-711A7C42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17F8C1-8CA0-3442-8D5D-5DA19021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5784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E1615-DFA9-9E41-94AF-4CACDA13F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FD8BB4-1483-9544-ADFB-9388467D0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4C15D1-D9B6-C44F-86E6-1353DCFEA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E9BC85-26E7-E340-949A-4D910C91D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812A1D-5C83-B34B-AC69-872797D4F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144349-89D4-744B-8B60-38931168C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8BF5BD-A7DA-0D48-88E0-8D4A61E7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CF10C2-E1FC-2B43-B279-3BD7A0A6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892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FA458D-52CB-D54D-9BF1-5F1BEFC1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6E47B3-0519-DE44-821D-C3ADE6EC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240ACE-7448-C74E-850D-32F532A6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A0CDE8-4522-9945-920D-A1A21D412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7593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CDD074-C40A-FE4C-9C73-C2DE8B95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927785B-BD5B-A74E-8AA1-2B769D23E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5BC75F-EAB2-E742-AB51-E58303B1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370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07B40-4948-8D4C-AFFF-2360517C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C67B55-F10A-8547-9F65-EE382F4D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6A18FD-22D8-4144-B6AE-C18DC692F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A076AD-031F-E846-BE42-92CACFC3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144A97-9B8E-1D47-91F7-53AC7327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D281B5-205A-184A-B668-35472544B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570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129CD3-AF4B-0749-BFE3-04DE7B248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027BF38-E8DF-664C-9903-21E636359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8369B6-8CF3-AD46-BF15-8EFE565C1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275AB5-649B-3145-A421-4A6BCFCB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A4BD8C-D129-A84D-9A19-E2CE038B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154997-83FA-7640-8677-AC1A9E0AD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683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69C1C11-6A39-9749-998B-6BAD6C93E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51BEA6-E74D-274F-9751-B9C820B5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fr-CH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8B97BF-12A8-634E-94B3-57DC1B611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A8550-3D3B-7A41-B3B3-F3D379267C30}" type="datetimeFigureOut">
              <a:rPr lang="fr-CH" smtClean="0"/>
              <a:t>10.04.20</a:t>
            </a:fld>
            <a:endParaRPr lang="fr-CH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026610-D8D0-0B4D-8F33-F7E63E1A5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1FB1A6-D979-0B4C-A6F3-0C66A8483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F2E51-19D0-DE43-8E5E-D99B9F557E2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750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481D0-04DB-3045-B4B5-146FD125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Suite </a:t>
            </a:r>
            <a:r>
              <a:rPr lang="fr-CH"/>
              <a:t>des exercices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8AD4D2-CC10-E441-917F-8EA7F93FB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1748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D22788-D026-D141-9A98-052ECF60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93" y="0"/>
            <a:ext cx="10515600" cy="1325563"/>
          </a:xfrm>
        </p:spPr>
        <p:txBody>
          <a:bodyPr/>
          <a:lstStyle/>
          <a:p>
            <a:r>
              <a:rPr lang="fr-CH" dirty="0"/>
              <a:t>Etirements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D0F9E1B-4E27-A747-BE3E-E2F294E85B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78236" y="3549987"/>
            <a:ext cx="3429000" cy="2571749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EE5C35D-9012-5B42-9958-7DC2C9FF8EB0}"/>
              </a:ext>
            </a:extLst>
          </p:cNvPr>
          <p:cNvSpPr/>
          <p:nvPr/>
        </p:nvSpPr>
        <p:spPr>
          <a:xfrm>
            <a:off x="458719" y="1154882"/>
            <a:ext cx="36422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b="1" dirty="0"/>
              <a:t>Etirement du mollet:</a:t>
            </a:r>
          </a:p>
          <a:p>
            <a:pPr marL="285750" indent="-285750">
              <a:buFontTx/>
              <a:buChar char="-"/>
            </a:pPr>
            <a:r>
              <a:rPr lang="fr-CH" dirty="0"/>
              <a:t>Tendre la jambe vers l’arrière et pousser le talon dans le sol, étirement au niveau du mollet</a:t>
            </a:r>
          </a:p>
          <a:p>
            <a:pPr marL="285750" indent="-285750">
              <a:buFontTx/>
              <a:buChar char="-"/>
            </a:pPr>
            <a:r>
              <a:rPr lang="fr-CH" dirty="0"/>
              <a:t>3x 20 secondes de chaque coté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EEB07-005C-4A49-9E4E-2E94AAE5CE29}"/>
              </a:ext>
            </a:extLst>
          </p:cNvPr>
          <p:cNvSpPr/>
          <p:nvPr/>
        </p:nvSpPr>
        <p:spPr>
          <a:xfrm>
            <a:off x="4100946" y="1187064"/>
            <a:ext cx="47659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b="1" dirty="0"/>
              <a:t>Etirement Quadriceps:</a:t>
            </a:r>
          </a:p>
          <a:p>
            <a:pPr marL="285750" indent="-285750">
              <a:buFontTx/>
              <a:buChar char="-"/>
            </a:pPr>
            <a:r>
              <a:rPr lang="fr-CH" dirty="0"/>
              <a:t>Bien garder les deux cuisses parallèles </a:t>
            </a:r>
          </a:p>
          <a:p>
            <a:pPr marL="285750" indent="-285750">
              <a:buFontTx/>
              <a:buChar char="-"/>
            </a:pPr>
            <a:r>
              <a:rPr lang="fr-CH" dirty="0"/>
              <a:t>Redresser le dos et serrer les fesses pour augmenter la tension</a:t>
            </a:r>
          </a:p>
          <a:p>
            <a:pPr marL="285750" indent="-285750">
              <a:buFontTx/>
              <a:buChar char="-"/>
            </a:pPr>
            <a:r>
              <a:rPr lang="fr-CH" dirty="0"/>
              <a:t>3x 20 secondes de chaque coté</a:t>
            </a:r>
          </a:p>
          <a:p>
            <a:pPr marL="285750" indent="-285750">
              <a:buFontTx/>
              <a:buChar char="-"/>
            </a:pPr>
            <a:endParaRPr lang="fr-CH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AD8C6EC-D574-0F44-A2BB-93BAF41EE1A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381500" y="3549987"/>
            <a:ext cx="3429000" cy="2571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2D5F11D-CADD-B54F-9692-2D90021EDE9E}"/>
              </a:ext>
            </a:extLst>
          </p:cNvPr>
          <p:cNvSpPr/>
          <p:nvPr/>
        </p:nvSpPr>
        <p:spPr>
          <a:xfrm>
            <a:off x="8499710" y="1187064"/>
            <a:ext cx="34531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b="1" dirty="0"/>
              <a:t>Etirement ischio-jambiers:</a:t>
            </a:r>
          </a:p>
          <a:p>
            <a:pPr marL="285750" indent="-285750">
              <a:buFontTx/>
              <a:buChar char="-"/>
            </a:pPr>
            <a:r>
              <a:rPr lang="fr-CH" dirty="0"/>
              <a:t>Bien garder le bassin en face de la jambe tendue</a:t>
            </a:r>
          </a:p>
          <a:p>
            <a:pPr marL="285750" indent="-285750">
              <a:buFontTx/>
              <a:buChar char="-"/>
            </a:pPr>
            <a:r>
              <a:rPr lang="fr-CH" dirty="0"/>
              <a:t>Pousser le bassin vers l’arrière pour augmenter la tension</a:t>
            </a:r>
          </a:p>
          <a:p>
            <a:pPr marL="285750" indent="-285750">
              <a:buFontTx/>
              <a:buChar char="-"/>
            </a:pPr>
            <a:r>
              <a:rPr lang="fr-CH" dirty="0"/>
              <a:t>3x20 secondes de chaque coté 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BD905421-3452-F140-AD5E-F2FC31AD8D2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8475750" y="3559000"/>
            <a:ext cx="3501112" cy="262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88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5DD27-2E1B-534F-B7C7-A6AE728A5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CH" dirty="0"/>
              <a:t>Renforcement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4AE2B3E-5009-FF42-B8D2-535979A88E6C}"/>
              </a:ext>
            </a:extLst>
          </p:cNvPr>
          <p:cNvSpPr txBox="1"/>
          <p:nvPr/>
        </p:nvSpPr>
        <p:spPr>
          <a:xfrm>
            <a:off x="420831" y="1149927"/>
            <a:ext cx="39156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Squats:</a:t>
            </a:r>
          </a:p>
          <a:p>
            <a:pPr marL="285750" indent="-285750">
              <a:buFontTx/>
              <a:buChar char="-"/>
            </a:pPr>
            <a:r>
              <a:rPr lang="fr-CH" dirty="0"/>
              <a:t>Descendre en pliant les genoux, fesses vers l’arrière  (comme pour aller s’asseoir) puis remonter</a:t>
            </a:r>
          </a:p>
          <a:p>
            <a:pPr marL="285750" indent="-285750">
              <a:buFontTx/>
              <a:buChar char="-"/>
            </a:pPr>
            <a:r>
              <a:rPr lang="fr-CH" dirty="0"/>
              <a:t>10x, 2-3 séries, progressivement  </a:t>
            </a:r>
          </a:p>
          <a:p>
            <a:endParaRPr lang="fr-CH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F14B7F9-C111-D143-BA5F-DDA3AE916E4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57934" y="3362896"/>
            <a:ext cx="3669145" cy="275185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2C4B11A-BAB9-2343-A332-CF5998F4A125}"/>
              </a:ext>
            </a:extLst>
          </p:cNvPr>
          <p:cNvSpPr txBox="1"/>
          <p:nvPr/>
        </p:nvSpPr>
        <p:spPr>
          <a:xfrm>
            <a:off x="4753842" y="1149927"/>
            <a:ext cx="3669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Fente:</a:t>
            </a:r>
          </a:p>
          <a:p>
            <a:pPr marL="285750" indent="-285750">
              <a:buFontTx/>
              <a:buChar char="-"/>
            </a:pPr>
            <a:r>
              <a:rPr lang="fr-CH" dirty="0"/>
              <a:t>Descendre comme pour aller poser le genou arrière au sol</a:t>
            </a:r>
          </a:p>
          <a:p>
            <a:pPr marL="285750" indent="-285750">
              <a:buFontTx/>
              <a:buChar char="-"/>
            </a:pPr>
            <a:r>
              <a:rPr lang="fr-CH" dirty="0"/>
              <a:t>Garder le dos droit</a:t>
            </a:r>
          </a:p>
          <a:p>
            <a:pPr marL="285750" indent="-285750">
              <a:buFontTx/>
              <a:buChar char="-"/>
            </a:pPr>
            <a:r>
              <a:rPr lang="fr-CH" dirty="0"/>
              <a:t>5x chaque coté, puis 10, 2-3 séries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1D17F14-687B-0243-A497-E46C7C12569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683703" y="3310075"/>
            <a:ext cx="3810000" cy="28575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958C3B6-7E17-5942-AE57-3193C12AF78E}"/>
              </a:ext>
            </a:extLst>
          </p:cNvPr>
          <p:cNvSpPr txBox="1"/>
          <p:nvPr/>
        </p:nvSpPr>
        <p:spPr>
          <a:xfrm>
            <a:off x="8522278" y="2165589"/>
            <a:ext cx="36697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Chaise:</a:t>
            </a:r>
          </a:p>
          <a:p>
            <a:pPr marL="285750" indent="-285750">
              <a:buFontTx/>
              <a:buChar char="-"/>
            </a:pPr>
            <a:r>
              <a:rPr lang="fr-CH" dirty="0"/>
              <a:t>Dos contre le mur, descendre en position de chaise</a:t>
            </a:r>
          </a:p>
          <a:p>
            <a:pPr marL="285750" indent="-285750">
              <a:buFontTx/>
              <a:buChar char="-"/>
            </a:pPr>
            <a:r>
              <a:rPr lang="fr-CH" dirty="0"/>
              <a:t>Maintenir la position, augmentation progressive du temps</a:t>
            </a:r>
          </a:p>
          <a:p>
            <a:pPr marL="285750" indent="-285750">
              <a:buFontTx/>
              <a:buChar char="-"/>
            </a:pPr>
            <a:r>
              <a:rPr lang="fr-CH" dirty="0"/>
              <a:t>Aussi possible avec ballon dans le dos pour augmenter le travail de coordination </a:t>
            </a:r>
          </a:p>
        </p:txBody>
      </p:sp>
    </p:spTree>
    <p:extLst>
      <p:ext uri="{BB962C8B-B14F-4D97-AF65-F5344CB8AC3E}">
        <p14:creationId xmlns:p14="http://schemas.microsoft.com/office/powerpoint/2010/main" val="279276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F6F2C-19A8-2F44-BAE6-380063574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Pont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F00551A-4A9D-184F-BEF7-7EF14153184E}"/>
              </a:ext>
            </a:extLst>
          </p:cNvPr>
          <p:cNvSpPr txBox="1"/>
          <p:nvPr/>
        </p:nvSpPr>
        <p:spPr>
          <a:xfrm>
            <a:off x="255008" y="1674672"/>
            <a:ext cx="391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Pont «simple» :</a:t>
            </a:r>
          </a:p>
          <a:p>
            <a:pPr marL="285750" indent="-285750">
              <a:buFontTx/>
              <a:buChar char="-"/>
            </a:pPr>
            <a:r>
              <a:rPr lang="fr-CH" dirty="0"/>
              <a:t>Monter et descendre le bassin</a:t>
            </a:r>
          </a:p>
          <a:p>
            <a:pPr marL="285750" indent="-285750">
              <a:buFontTx/>
              <a:buChar char="-"/>
            </a:pPr>
            <a:r>
              <a:rPr lang="fr-CH" dirty="0"/>
              <a:t>10x, 2-3 séries </a:t>
            </a:r>
          </a:p>
          <a:p>
            <a:endParaRPr lang="fr-CH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DCD362A-7D7C-0848-835D-F2448F0883E1}"/>
              </a:ext>
            </a:extLst>
          </p:cNvPr>
          <p:cNvSpPr txBox="1"/>
          <p:nvPr/>
        </p:nvSpPr>
        <p:spPr>
          <a:xfrm>
            <a:off x="4138179" y="1674673"/>
            <a:ext cx="391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Pont avec ballon:</a:t>
            </a:r>
          </a:p>
          <a:p>
            <a:pPr marL="285750" indent="-285750">
              <a:buFontTx/>
              <a:buChar char="-"/>
            </a:pPr>
            <a:r>
              <a:rPr lang="fr-CH" dirty="0"/>
              <a:t>Idem avec ballon sous les pieds </a:t>
            </a:r>
          </a:p>
          <a:p>
            <a:pPr marL="285750" indent="-285750">
              <a:buFontTx/>
              <a:buChar char="-"/>
            </a:pPr>
            <a:r>
              <a:rPr lang="fr-CH" dirty="0"/>
              <a:t>10x, 2-3 séries </a:t>
            </a:r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E1A822-E554-5C48-9C62-D80B4C9CE3E5}"/>
              </a:ext>
            </a:extLst>
          </p:cNvPr>
          <p:cNvSpPr txBox="1"/>
          <p:nvPr/>
        </p:nvSpPr>
        <p:spPr>
          <a:xfrm>
            <a:off x="7948396" y="511677"/>
            <a:ext cx="3915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Pont «moins simple» :</a:t>
            </a:r>
          </a:p>
          <a:p>
            <a:pPr marL="285750" indent="-285750">
              <a:buFontTx/>
              <a:buChar char="-"/>
            </a:pPr>
            <a:r>
              <a:rPr lang="fr-CH" dirty="0"/>
              <a:t>Monter le bassin puis plier et tendre les jambes en faisant rouler le ballon </a:t>
            </a:r>
          </a:p>
          <a:p>
            <a:pPr marL="285750" indent="-285750">
              <a:buFontTx/>
              <a:buChar char="-"/>
            </a:pPr>
            <a:r>
              <a:rPr lang="fr-CH" dirty="0"/>
              <a:t>10x, 2-3 séries </a:t>
            </a:r>
          </a:p>
          <a:p>
            <a:endParaRPr lang="fr-CH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F7CE54F-FF52-7F4E-86F3-0107F100C0B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008" y="3071635"/>
            <a:ext cx="3556288" cy="266721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1D63D45-E93C-EB4C-8888-BDB913EBB91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08954" y="3071635"/>
            <a:ext cx="3607811" cy="270585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49D73C0-EC51-054C-A42A-CF586F0ACC9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6234" y="3988667"/>
            <a:ext cx="3633859" cy="272539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2BDD9E4-EDDE-8545-A505-B11FB36A35B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1670" y="1695976"/>
            <a:ext cx="3668423" cy="2751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7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01A5F4-2C41-A64D-9980-EF19A7EF9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1" y="115743"/>
            <a:ext cx="10515600" cy="1325563"/>
          </a:xfrm>
        </p:spPr>
        <p:txBody>
          <a:bodyPr/>
          <a:lstStyle/>
          <a:p>
            <a:r>
              <a:rPr lang="fr-CH" dirty="0"/>
              <a:t>Equilibre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BB935AC-D36C-AC47-9976-8D7F42EA4CA2}"/>
              </a:ext>
            </a:extLst>
          </p:cNvPr>
          <p:cNvSpPr txBox="1"/>
          <p:nvPr/>
        </p:nvSpPr>
        <p:spPr>
          <a:xfrm>
            <a:off x="420830" y="1234202"/>
            <a:ext cx="3915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Appui </a:t>
            </a:r>
            <a:r>
              <a:rPr lang="fr-CH" b="1" dirty="0" err="1"/>
              <a:t>unipodal</a:t>
            </a:r>
            <a:r>
              <a:rPr lang="fr-CH" b="1" dirty="0"/>
              <a:t>:</a:t>
            </a:r>
          </a:p>
          <a:p>
            <a:pPr marL="285750" indent="-285750">
              <a:buFontTx/>
              <a:buChar char="-"/>
            </a:pPr>
            <a:r>
              <a:rPr lang="fr-CH" dirty="0"/>
              <a:t>Marcher sur place en montant les genoux à angle droit</a:t>
            </a:r>
          </a:p>
          <a:p>
            <a:pPr marL="285750" indent="-285750">
              <a:buFontTx/>
              <a:buChar char="-"/>
            </a:pPr>
            <a:r>
              <a:rPr lang="fr-CH" dirty="0"/>
              <a:t>20x </a:t>
            </a:r>
          </a:p>
          <a:p>
            <a:endParaRPr lang="fr-CH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00D559D-3BAC-6C41-97C5-14F2E4D06E0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964170" y="3843482"/>
            <a:ext cx="3315853" cy="248689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DB455D9-FBF1-8742-82B4-2BE34177A4A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76225" y="2933050"/>
            <a:ext cx="3429000" cy="257175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E4764DA-847A-0B45-B4A7-B39105A15552}"/>
              </a:ext>
            </a:extLst>
          </p:cNvPr>
          <p:cNvSpPr txBox="1"/>
          <p:nvPr/>
        </p:nvSpPr>
        <p:spPr>
          <a:xfrm>
            <a:off x="4136071" y="268064"/>
            <a:ext cx="39156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Appui </a:t>
            </a:r>
            <a:r>
              <a:rPr lang="fr-CH" b="1" dirty="0" err="1"/>
              <a:t>unipodal</a:t>
            </a:r>
            <a:r>
              <a:rPr lang="fr-CH" b="1" dirty="0"/>
              <a:t> avec déstabilisations:</a:t>
            </a:r>
          </a:p>
          <a:p>
            <a:pPr marL="285750" indent="-285750">
              <a:buFontTx/>
              <a:buChar char="-"/>
            </a:pPr>
            <a:r>
              <a:rPr lang="fr-CH" dirty="0"/>
              <a:t>En équilibre sur la jambe opérée</a:t>
            </a:r>
          </a:p>
          <a:p>
            <a:pPr marL="285750" indent="-285750">
              <a:buFontTx/>
              <a:buChar char="-"/>
            </a:pPr>
            <a:r>
              <a:rPr lang="fr-CH" dirty="0"/>
              <a:t>Aller avec l’autre jambe dans différentes directions </a:t>
            </a:r>
          </a:p>
          <a:p>
            <a:endParaRPr lang="fr-CH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C6B272F-5CCF-924D-BE30-8882E717EB4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287620" y="4125208"/>
            <a:ext cx="3123190" cy="234239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041AC67F-913F-134D-8A85-451482DCE23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291247" y="1327245"/>
            <a:ext cx="3094180" cy="232063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DBDEBAE8-696E-1046-939B-034475D2A13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641031" y="3146216"/>
            <a:ext cx="2590800" cy="19431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5BB81C8-731E-7240-826F-62B83ECB26B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265969" y="3083871"/>
            <a:ext cx="2757055" cy="206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1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A42F45-5917-DD4C-BB58-2FEA9A1E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Equilibre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387B19E-69EA-C94D-859A-14450A8EDDB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58775" y="3100244"/>
            <a:ext cx="3835399" cy="287654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A493260-302E-134E-BA32-205D1D481C63}"/>
              </a:ext>
            </a:extLst>
          </p:cNvPr>
          <p:cNvSpPr txBox="1"/>
          <p:nvPr/>
        </p:nvSpPr>
        <p:spPr>
          <a:xfrm>
            <a:off x="670212" y="1417089"/>
            <a:ext cx="3915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/>
              <a:t>Appui </a:t>
            </a:r>
            <a:r>
              <a:rPr lang="fr-CH" b="1" dirty="0" err="1"/>
              <a:t>bipodal</a:t>
            </a:r>
            <a:r>
              <a:rPr lang="fr-CH" b="1" dirty="0"/>
              <a:t> instable:</a:t>
            </a:r>
          </a:p>
          <a:p>
            <a:pPr marL="285750" indent="-285750">
              <a:buFontTx/>
              <a:buChar char="-"/>
            </a:pPr>
            <a:r>
              <a:rPr lang="fr-CH" dirty="0"/>
              <a:t>Tenir la position 20-30 secondes, augmentation progressive du temps </a:t>
            </a:r>
          </a:p>
          <a:p>
            <a:endParaRPr lang="fr-CH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7E3A0FB-A36C-A547-9FA5-367A6ABE5B85}"/>
              </a:ext>
            </a:extLst>
          </p:cNvPr>
          <p:cNvSpPr txBox="1"/>
          <p:nvPr/>
        </p:nvSpPr>
        <p:spPr>
          <a:xfrm>
            <a:off x="6248400" y="1027906"/>
            <a:ext cx="47382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+++</a:t>
            </a:r>
          </a:p>
          <a:p>
            <a:endParaRPr lang="fr-CH" dirty="0"/>
          </a:p>
          <a:p>
            <a:pPr marL="285750" indent="-285750">
              <a:buFontTx/>
              <a:buChar char="-"/>
            </a:pPr>
            <a:r>
              <a:rPr lang="fr-CH" dirty="0"/>
              <a:t>Se laver les dents en équilibre sur la jambe opérée</a:t>
            </a:r>
          </a:p>
          <a:p>
            <a:pPr marL="285750" indent="-285750">
              <a:buFontTx/>
              <a:buChar char="-"/>
            </a:pPr>
            <a:r>
              <a:rPr lang="fr-CH" dirty="0"/>
              <a:t>Gainage planche facial + latéral</a:t>
            </a:r>
          </a:p>
        </p:txBody>
      </p:sp>
    </p:spTree>
    <p:extLst>
      <p:ext uri="{BB962C8B-B14F-4D97-AF65-F5344CB8AC3E}">
        <p14:creationId xmlns:p14="http://schemas.microsoft.com/office/powerpoint/2010/main" val="14876565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286</Words>
  <Application>Microsoft Macintosh PowerPoint</Application>
  <PresentationFormat>Grand écran</PresentationFormat>
  <Paragraphs>49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Suite des exercices</vt:lpstr>
      <vt:lpstr>Etirements</vt:lpstr>
      <vt:lpstr>Renforcement </vt:lpstr>
      <vt:lpstr>Pont</vt:lpstr>
      <vt:lpstr>Equilibre </vt:lpstr>
      <vt:lpstr>Equilibre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Paddle Leman</dc:creator>
  <cp:lastModifiedBy>Microsoft Office User</cp:lastModifiedBy>
  <cp:revision>5</cp:revision>
  <cp:lastPrinted>2020-04-02T13:12:21Z</cp:lastPrinted>
  <dcterms:created xsi:type="dcterms:W3CDTF">2020-04-02T12:48:05Z</dcterms:created>
  <dcterms:modified xsi:type="dcterms:W3CDTF">2020-04-10T08:24:32Z</dcterms:modified>
</cp:coreProperties>
</file>